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bin" ContentType="audio/unknown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 snapToGrid="0" snapToObjects="1">
      <p:cViewPr varScale="1">
        <p:scale>
          <a:sx n="73" d="100"/>
          <a:sy n="73" d="100"/>
        </p:scale>
        <p:origin x="-10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2C297-6DDE-4941-9107-AC4C68D333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E0D53-76B5-0346-8EE1-1E115892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0D53-76B5-0346-8EE1-1E1158928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 following best describes your rationale for taking this course?
https://www.polleverywhere.com/multiple_choice_polls/bpTA7L305gFz5Z9#!/my/polls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you're enrolled (and for some of you, stuck) in this class, what do you want to learn?
https://www.polleverywhere.com/free_text_polls/kTCQnIzzhy5CnL3#!/my/polls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0D53-76B5-0346-8EE1-1E1158928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0D53-76B5-0346-8EE1-1E1158928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0D53-76B5-0346-8EE1-1E1158928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0D53-76B5-0346-8EE1-1E1158928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0D53-76B5-0346-8EE1-1E1158928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bpTA7L305gFz5Z9?preview=true%23!/my/polls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free_text_polls/kTCQnIzzhy5CnL3?preview=true%23!/my/polls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1.png"/><Relationship Id="rId6" Type="http://schemas.openxmlformats.org/officeDocument/2006/relationships/audio" Target="../media/audio1.bin"/><Relationship Id="rId7" Type="http://schemas.openxmlformats.org/officeDocument/2006/relationships/image" Target="../media/image1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Signifying 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African American Worldview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1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5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Signifying 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African American Worldview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7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72143"/>
            <a:ext cx="7583487" cy="1044388"/>
          </a:xfrm>
        </p:spPr>
        <p:txBody>
          <a:bodyPr/>
          <a:lstStyle/>
          <a:p>
            <a:r>
              <a:rPr lang="en-US" i="1" dirty="0" smtClean="0"/>
              <a:t>Significant or Insignificant? </a:t>
            </a:r>
            <a:endParaRPr lang="en-US" i="1" dirty="0"/>
          </a:p>
        </p:txBody>
      </p:sp>
      <p:pic>
        <p:nvPicPr>
          <p:cNvPr id="4" name="Content Placeholder 3" descr="GPaltrow-N-in Paradis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b="5966"/>
          <a:stretch>
            <a:fillRect/>
          </a:stretch>
        </p:blipFill>
        <p:spPr>
          <a:xfrm>
            <a:off x="779463" y="1465946"/>
            <a:ext cx="7583487" cy="420893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9463" y="5323111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>Who Decides?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67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Signifying 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African American Worldview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“All Black Everything”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rcRect t="22252" b="22252"/>
          <a:stretch>
            <a:fillRect/>
          </a:stretch>
        </p:blipFill>
        <p:spPr>
          <a:xfrm>
            <a:off x="779463" y="1449388"/>
            <a:ext cx="7583487" cy="420846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9463" y="5268683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Lupe Fiasco, from </a:t>
            </a:r>
            <a:r>
              <a:rPr lang="en-US" i="1" dirty="0" smtClean="0"/>
              <a:t>LASERS</a:t>
            </a:r>
            <a:r>
              <a:rPr lang="en-US" dirty="0" smtClean="0"/>
              <a:t> (2011)</a:t>
            </a:r>
            <a:endParaRPr lang="en-US" dirty="0"/>
          </a:p>
        </p:txBody>
      </p:sp>
      <p:pic>
        <p:nvPicPr>
          <p:cNvPr id="6" name="11 All Black Everything.m4a">
            <a:hlinkClick r:id="" action="ppaction://noaction" highlightClick="1">
              <a:snd r:embed="rId6" name="Applause"/>
            </a:hlinkClick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6123" y="636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Signifying 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African American Worldview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134</TotalTime>
  <Words>89</Words>
  <Application>Microsoft Macintosh PowerPoint</Application>
  <PresentationFormat>On-screen Show (4:3)</PresentationFormat>
  <Paragraphs>22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Revolution</vt:lpstr>
      <vt:lpstr>Signifying Religion</vt:lpstr>
      <vt:lpstr>PowerPoint Presentation</vt:lpstr>
      <vt:lpstr>PowerPoint Presentation</vt:lpstr>
      <vt:lpstr>Signifying Religion</vt:lpstr>
      <vt:lpstr>Significant or Insignificant? </vt:lpstr>
      <vt:lpstr>Signifying Religion</vt:lpstr>
      <vt:lpstr>“All Black Everything”</vt:lpstr>
      <vt:lpstr>Signifying Religion</vt:lpstr>
    </vt:vector>
  </TitlesOfParts>
  <Company>Elizabethtown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Signifying Religion</dc:title>
  <dc:creator>Richard Newton</dc:creator>
  <cp:lastModifiedBy>Richard Newton</cp:lastModifiedBy>
  <cp:revision>7</cp:revision>
  <dcterms:created xsi:type="dcterms:W3CDTF">2014-08-25T11:58:14Z</dcterms:created>
  <dcterms:modified xsi:type="dcterms:W3CDTF">2015-01-15T11:49:42Z</dcterms:modified>
</cp:coreProperties>
</file>